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20" r:id="rId2"/>
    <p:sldId id="403" r:id="rId3"/>
    <p:sldId id="415" r:id="rId4"/>
    <p:sldId id="316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3840">
          <p15:clr>
            <a:srgbClr val="A4A3A4"/>
          </p15:clr>
        </p15:guide>
        <p15:guide id="7" orient="horz" pos="23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252"/>
    <a:srgbClr val="327695"/>
    <a:srgbClr val="8CC740"/>
    <a:srgbClr val="68C6D3"/>
    <a:srgbClr val="D9D9D9"/>
    <a:srgbClr val="62C4D1"/>
    <a:srgbClr val="60C3D1"/>
    <a:srgbClr val="D4E3E9"/>
    <a:srgbClr val="CC0066"/>
    <a:srgbClr val="D9D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86373" autoAdjust="0"/>
  </p:normalViewPr>
  <p:slideViewPr>
    <p:cSldViewPr snapToGrid="0" showGuides="1">
      <p:cViewPr varScale="1">
        <p:scale>
          <a:sx n="140" d="100"/>
          <a:sy n="140" d="100"/>
        </p:scale>
        <p:origin x="1320" y="132"/>
      </p:cViewPr>
      <p:guideLst>
        <p:guide pos="3840"/>
        <p:guide orient="horz" pos="2387"/>
      </p:guideLst>
    </p:cSldViewPr>
  </p:slideViewPr>
  <p:outlineViewPr>
    <p:cViewPr>
      <p:scale>
        <a:sx n="33" d="100"/>
        <a:sy n="33" d="100"/>
      </p:scale>
      <p:origin x="0" y="-762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AEFE74B-5EB0-47B7-BAEA-647F721802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235489-5872-4CA5-95CA-B700EF3352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43018-4625-4B14-A6CB-D3B30A046617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7F974B-0BF6-46E2-912A-665D5B5982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55E40D-BD4E-4DFF-930C-0DF68CFAD9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67643-6FE7-4FF5-B78C-460495A3CC2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12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B86A1-663E-4FE5-BD8D-1039A3A4362F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2A5CF-DFED-44E7-B45C-FFCAB9A463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23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2A5CF-DFED-44E7-B45C-FFCAB9A463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020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392C97A-5800-B691-82B5-13933140A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" r="19549" b="20022"/>
          <a:stretch/>
        </p:blipFill>
        <p:spPr>
          <a:xfrm>
            <a:off x="8899312" y="3594578"/>
            <a:ext cx="3292688" cy="326342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8ED17BF-1264-05FE-AAAF-76253DF65F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738" y="5710284"/>
            <a:ext cx="7630193" cy="90276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FA62D79-FE65-AC53-A15D-CACC7F0DFC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2576" y="432432"/>
            <a:ext cx="3027162" cy="56759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BD47045-A79B-4E49-BAC9-80E2AF79E9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9738" y="1281715"/>
            <a:ext cx="11340000" cy="1080000"/>
          </a:xfrm>
        </p:spPr>
        <p:txBody>
          <a:bodyPr anchor="ctr">
            <a:normAutofit/>
          </a:bodyPr>
          <a:lstStyle>
            <a:lvl1pPr algn="l">
              <a:defRPr sz="3300" b="1"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F87E811-05D3-48C2-8FF4-386C018BBE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9738" y="2437858"/>
            <a:ext cx="11340000" cy="127967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 title of the presentation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05D6CE47-0FE7-47D3-9A62-F148615508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9739" y="3792940"/>
            <a:ext cx="8620442" cy="360000"/>
          </a:xfrm>
        </p:spPr>
        <p:txBody>
          <a:bodyPr anchor="t">
            <a:noAutofit/>
          </a:bodyPr>
          <a:lstStyle>
            <a:lvl1pPr>
              <a:defRPr sz="2000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Organisation name or similar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3DA33E7F-73C7-4FF7-87C0-31BEDC66BD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739" y="5188138"/>
            <a:ext cx="8620442" cy="277200"/>
          </a:xfrm>
        </p:spPr>
        <p:txBody>
          <a:bodyPr anchor="t">
            <a:noAutofit/>
          </a:bodyPr>
          <a:lstStyle>
            <a:lvl1pPr>
              <a:defRPr sz="1400"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/>
              <a:t>Date (or similar)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A4C983E-3698-4EEA-B713-947D1E092E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9739" y="4891889"/>
            <a:ext cx="8620442" cy="277200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Event name | Location (or similar)</a:t>
            </a:r>
          </a:p>
        </p:txBody>
      </p:sp>
      <p:sp>
        <p:nvSpPr>
          <p:cNvPr id="25" name="Textplatzhalter 10">
            <a:extLst>
              <a:ext uri="{FF2B5EF4-FFF2-40B4-BE49-F238E27FC236}">
                <a16:creationId xmlns:a16="http://schemas.microsoft.com/office/drawing/2014/main" id="{08E6E14D-44E9-4935-B754-B30C4C3F9D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9739" y="4175433"/>
            <a:ext cx="8620442" cy="629925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Person name | Role (or similar)</a:t>
            </a:r>
          </a:p>
        </p:txBody>
      </p:sp>
    </p:spTree>
    <p:extLst>
      <p:ext uri="{BB962C8B-B14F-4D97-AF65-F5344CB8AC3E}">
        <p14:creationId xmlns:p14="http://schemas.microsoft.com/office/powerpoint/2010/main" val="223047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6715EAF-78F1-B70B-51C7-FECB95B824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" r="23067" b="20022"/>
          <a:stretch/>
        </p:blipFill>
        <p:spPr>
          <a:xfrm>
            <a:off x="9692640" y="4267571"/>
            <a:ext cx="2499360" cy="25904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BD47045-A79B-4E49-BAC9-80E2AF79E9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9738" y="1558248"/>
            <a:ext cx="11340000" cy="900000"/>
          </a:xfrm>
        </p:spPr>
        <p:txBody>
          <a:bodyPr anchor="ctr">
            <a:normAutofit/>
          </a:bodyPr>
          <a:lstStyle>
            <a:lvl1pPr algn="l">
              <a:defRPr sz="2600"/>
            </a:lvl1pPr>
          </a:lstStyle>
          <a:p>
            <a:r>
              <a:rPr lang="en-GB" noProof="0" dirty="0"/>
              <a:t>Title of the section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F87E811-05D3-48C2-8FF4-386C018BBE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9738" y="2528741"/>
            <a:ext cx="11352212" cy="242599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 title of the section 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05311203-4C81-4D45-9EF5-B843D1D5F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OneAquaHealth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0A254B31-6117-453D-9970-2479E48BB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D8F40E6-5147-4048-8648-74966E0AD20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5B09587C-5936-4FEC-9FBB-55FC364306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9738" y="5034750"/>
            <a:ext cx="11352212" cy="1347000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5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/>
              <a:t>Optional information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3E5F5E45-982B-48CD-9AAD-AA381F4E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9738" y="1133262"/>
            <a:ext cx="11352212" cy="320533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3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/>
              <a:t>Section number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D5E8097-A1A4-C5D3-4F5B-CC5CA6599B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2576" y="432432"/>
            <a:ext cx="3027162" cy="56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3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413F9-907F-4D53-8966-93646EA9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274926"/>
            <a:ext cx="9304436" cy="382299"/>
          </a:xfrm>
        </p:spPr>
        <p:txBody>
          <a:bodyPr/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E66CD1-A7A7-457C-8758-A8A7ED186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0B73725-B3AA-4B3D-8298-6071CA498C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00" y="670693"/>
            <a:ext cx="9306190" cy="224657"/>
          </a:xfrm>
        </p:spPr>
        <p:txBody>
          <a:bodyPr tIns="0" bIns="0" anchor="ctr"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Mastertextformat bearbeiten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F1772625-9EF4-4F52-A91C-EFCD3A93F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OneAquaHealth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55D4F345-BAED-42FF-B729-030D4315F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40E6-5147-4048-8648-74966E0AD208}" type="slidenum">
              <a:rPr lang="en-GB" noProof="0" smtClean="0"/>
              <a:pPr/>
              <a:t>‹Nr.›</a:t>
            </a:fld>
            <a:endParaRPr lang="en-GB" noProof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F6AE8EE-B977-1597-E055-7926DFC2D8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7872" y="255862"/>
            <a:ext cx="1831818" cy="3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48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Columns) 1/2+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36AFB-250D-4FB1-8764-1FBE4473A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274926"/>
            <a:ext cx="9310111" cy="382299"/>
          </a:xfrm>
        </p:spPr>
        <p:txBody>
          <a:bodyPr/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F4D701-6A87-455F-8188-B41A311F3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692" y="1140552"/>
            <a:ext cx="5545667" cy="5241198"/>
          </a:xfrm>
        </p:spPr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CD423C-4DAA-4EF0-BC5E-82ACCF7E4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8534" y="1140552"/>
            <a:ext cx="5545667" cy="5241198"/>
          </a:xfrm>
        </p:spPr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D49B8975-4F2F-4290-90BC-FB160B844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OneAquaHealth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127D97C-D0B1-41D2-9B70-1D1C556EC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40E6-5147-4048-8648-74966E0AD208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ADABB25-2EE0-4A9E-AED9-66A6A089F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00" y="670693"/>
            <a:ext cx="9311866" cy="224657"/>
          </a:xfrm>
        </p:spPr>
        <p:txBody>
          <a:bodyPr tIns="0" bIns="0" anchor="ctr"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746456-ED83-E7A5-3884-B373C5146F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7872" y="255862"/>
            <a:ext cx="1831818" cy="3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1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Columns) 2/3+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36AFB-250D-4FB1-8764-1FBE4473A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274926"/>
            <a:ext cx="9287626" cy="382299"/>
          </a:xfrm>
        </p:spPr>
        <p:txBody>
          <a:bodyPr/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F4D701-6A87-455F-8188-B41A311F3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692" y="1140552"/>
            <a:ext cx="7673280" cy="5241198"/>
          </a:xfrm>
        </p:spPr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CD423C-4DAA-4EF0-BC5E-82ACCF7E4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0892" y="1140552"/>
            <a:ext cx="3553309" cy="5241198"/>
          </a:xfrm>
        </p:spPr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D49B8975-4F2F-4290-90BC-FB160B844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OneAquaHealth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127D97C-D0B1-41D2-9B70-1D1C556EC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40E6-5147-4048-8648-74966E0AD208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ADABB25-2EE0-4A9E-AED9-66A6A089F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00" y="670693"/>
            <a:ext cx="9289377" cy="224657"/>
          </a:xfrm>
        </p:spPr>
        <p:txBody>
          <a:bodyPr tIns="0" bIns="0" anchor="ctr"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BD3A11D-0A07-C91C-C6EF-3B522B2DF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7872" y="255862"/>
            <a:ext cx="1831818" cy="3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2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413F9-907F-4D53-8966-93646EA9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274926"/>
            <a:ext cx="9304436" cy="382299"/>
          </a:xfrm>
        </p:spPr>
        <p:txBody>
          <a:bodyPr/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0B73725-B3AA-4B3D-8298-6071CA498C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00" y="670693"/>
            <a:ext cx="9306190" cy="224657"/>
          </a:xfrm>
        </p:spPr>
        <p:txBody>
          <a:bodyPr tIns="0" bIns="0" anchor="ctr"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Mastertextformat bearbeiten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F1772625-9EF4-4F52-A91C-EFCD3A93F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OneAquaHealth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55D4F345-BAED-42FF-B729-030D4315F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40E6-5147-4048-8648-74966E0AD208}" type="slidenum">
              <a:rPr lang="en-GB" noProof="0" smtClean="0"/>
              <a:pPr/>
              <a:t>‹Nr.›</a:t>
            </a:fld>
            <a:endParaRPr lang="en-GB" noProof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A2400E4-1461-214C-D0F7-8E14E346D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7872" y="255862"/>
            <a:ext cx="1831818" cy="3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15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withou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413F9-907F-4D53-8966-93646EA9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E66CD1-A7A7-457C-8758-A8A7ED186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0B73725-B3AA-4B3D-8298-6071CA498C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00" y="670693"/>
            <a:ext cx="11342138" cy="224657"/>
          </a:xfrm>
        </p:spPr>
        <p:txBody>
          <a:bodyPr tIns="0" bIns="0" anchor="ctr"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Mastertextformat bearbeiten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F1772625-9EF4-4F52-A91C-EFCD3A93F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OneAquaHealth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55D4F345-BAED-42FF-B729-030D4315F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40E6-5147-4048-8648-74966E0AD208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73640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0FACE52-C182-465A-AE23-CCB04CCF9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274926"/>
            <a:ext cx="11340000" cy="382299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062D52-7AD3-44FF-A6FA-50E559B96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000" y="1145137"/>
            <a:ext cx="11340000" cy="523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AD8CF8-22E8-4030-BAFB-72D2A075A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OneAquaHealth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353F49-14C3-4646-A50D-A5CAC446E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40E6-5147-4048-8648-74966E0AD208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5101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8" r:id="rId2"/>
    <p:sldLayoutId id="2147483669" r:id="rId3"/>
    <p:sldLayoutId id="2147483671" r:id="rId4"/>
    <p:sldLayoutId id="2147483673" r:id="rId5"/>
    <p:sldLayoutId id="2147483672" r:id="rId6"/>
    <p:sldLayoutId id="2147483650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7938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438" indent="-14922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213" indent="-1460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754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A990BFC-45D3-DA58-0D8C-AD2A414C8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6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DF92E813-67DD-733B-25F8-E4A1074E2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Enter your title here </a:t>
            </a:r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7D8CC94A-BB58-7B8E-A709-5C39641BB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/>
              <a:t>OneAquaHealth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812D186-75A4-C59A-6ED8-876CF1BDB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F40E6-5147-4048-8648-74966E0AD208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0EB78E2-B809-0C07-5A64-B4BAF98FB9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/>
              <a:t>Enter </a:t>
            </a:r>
            <a:r>
              <a:rPr lang="de-AT" dirty="0" err="1"/>
              <a:t>your</a:t>
            </a:r>
            <a:r>
              <a:rPr lang="de-AT" dirty="0"/>
              <a:t> </a:t>
            </a:r>
            <a:r>
              <a:rPr lang="de-AT" dirty="0" err="1"/>
              <a:t>subtitle</a:t>
            </a:r>
            <a:r>
              <a:rPr lang="de-AT" dirty="0"/>
              <a:t> </a:t>
            </a:r>
            <a:r>
              <a:rPr lang="de-AT" dirty="0" err="1"/>
              <a:t>here</a:t>
            </a:r>
            <a:endParaRPr lang="de-AT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DCF3F8-7773-037C-3709-376048AC1B4C}"/>
              </a:ext>
            </a:extLst>
          </p:cNvPr>
          <p:cNvSpPr txBox="1"/>
          <p:nvPr/>
        </p:nvSpPr>
        <p:spPr>
          <a:xfrm>
            <a:off x="1681182" y="2605965"/>
            <a:ext cx="796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i="1" dirty="0" err="1">
                <a:solidFill>
                  <a:srgbClr val="FF0000"/>
                </a:solidFill>
              </a:rPr>
              <a:t>Please</a:t>
            </a:r>
            <a:r>
              <a:rPr lang="de-AT" i="1" dirty="0">
                <a:solidFill>
                  <a:srgbClr val="FF0000"/>
                </a:solidFill>
              </a:rPr>
              <a:t> </a:t>
            </a:r>
            <a:r>
              <a:rPr lang="de-AT" i="1" dirty="0" err="1">
                <a:solidFill>
                  <a:srgbClr val="FF0000"/>
                </a:solidFill>
              </a:rPr>
              <a:t>insert</a:t>
            </a:r>
            <a:r>
              <a:rPr lang="de-AT" i="1" dirty="0">
                <a:solidFill>
                  <a:srgbClr val="FF0000"/>
                </a:solidFill>
              </a:rPr>
              <a:t> </a:t>
            </a:r>
            <a:r>
              <a:rPr lang="de-AT" i="1" dirty="0" err="1">
                <a:solidFill>
                  <a:srgbClr val="FF0000"/>
                </a:solidFill>
              </a:rPr>
              <a:t>your</a:t>
            </a:r>
            <a:r>
              <a:rPr lang="de-AT" i="1" dirty="0">
                <a:solidFill>
                  <a:srgbClr val="FF0000"/>
                </a:solidFill>
              </a:rPr>
              <a:t> </a:t>
            </a:r>
            <a:r>
              <a:rPr lang="de-AT" i="1" dirty="0" err="1">
                <a:solidFill>
                  <a:srgbClr val="FF0000"/>
                </a:solidFill>
              </a:rPr>
              <a:t>presentation</a:t>
            </a:r>
            <a:r>
              <a:rPr lang="de-AT" i="1" dirty="0">
                <a:solidFill>
                  <a:srgbClr val="FF0000"/>
                </a:solidFill>
              </a:rPr>
              <a:t> </a:t>
            </a:r>
            <a:r>
              <a:rPr lang="de-AT" i="1" dirty="0" err="1">
                <a:solidFill>
                  <a:srgbClr val="FF0000"/>
                </a:solidFill>
              </a:rPr>
              <a:t>text</a:t>
            </a:r>
            <a:r>
              <a:rPr lang="de-AT" i="1" dirty="0">
                <a:solidFill>
                  <a:srgbClr val="FF0000"/>
                </a:solidFill>
              </a:rPr>
              <a:t> and </a:t>
            </a:r>
            <a:r>
              <a:rPr lang="de-AT" i="1" dirty="0" err="1">
                <a:solidFill>
                  <a:srgbClr val="FF0000"/>
                </a:solidFill>
              </a:rPr>
              <a:t>images</a:t>
            </a:r>
            <a:r>
              <a:rPr lang="de-AT" i="1" dirty="0">
                <a:solidFill>
                  <a:srgbClr val="FF0000"/>
                </a:solidFill>
              </a:rPr>
              <a:t> </a:t>
            </a:r>
            <a:r>
              <a:rPr lang="de-AT" i="1" dirty="0" err="1">
                <a:solidFill>
                  <a:srgbClr val="FF0000"/>
                </a:solidFill>
              </a:rPr>
              <a:t>here</a:t>
            </a:r>
            <a:r>
              <a:rPr lang="de-AT" i="1" dirty="0">
                <a:solidFill>
                  <a:srgbClr val="FF0000"/>
                </a:solidFill>
              </a:rPr>
              <a:t> (</a:t>
            </a:r>
            <a:r>
              <a:rPr lang="de-AT" i="1" dirty="0" err="1">
                <a:solidFill>
                  <a:srgbClr val="FF0000"/>
                </a:solidFill>
              </a:rPr>
              <a:t>copy</a:t>
            </a:r>
            <a:r>
              <a:rPr lang="de-AT" i="1" dirty="0">
                <a:solidFill>
                  <a:srgbClr val="FF0000"/>
                </a:solidFill>
              </a:rPr>
              <a:t>/</a:t>
            </a:r>
            <a:r>
              <a:rPr lang="de-AT" i="1" dirty="0" err="1">
                <a:solidFill>
                  <a:srgbClr val="FF0000"/>
                </a:solidFill>
              </a:rPr>
              <a:t>paste</a:t>
            </a:r>
            <a:r>
              <a:rPr lang="de-AT" i="1" dirty="0">
                <a:solidFill>
                  <a:srgbClr val="FF0000"/>
                </a:solidFill>
              </a:rPr>
              <a:t> </a:t>
            </a:r>
            <a:r>
              <a:rPr lang="de-AT" i="1" dirty="0" err="1">
                <a:solidFill>
                  <a:srgbClr val="FF0000"/>
                </a:solidFill>
              </a:rPr>
              <a:t>this</a:t>
            </a:r>
            <a:r>
              <a:rPr lang="de-AT" i="1" dirty="0">
                <a:solidFill>
                  <a:srgbClr val="FF0000"/>
                </a:solidFill>
              </a:rPr>
              <a:t> </a:t>
            </a:r>
            <a:r>
              <a:rPr lang="de-AT" i="1" dirty="0" err="1">
                <a:solidFill>
                  <a:srgbClr val="FF0000"/>
                </a:solidFill>
              </a:rPr>
              <a:t>slide</a:t>
            </a:r>
            <a:r>
              <a:rPr lang="de-AT" i="1" dirty="0">
                <a:solidFill>
                  <a:srgbClr val="FF0000"/>
                </a:solidFill>
              </a:rPr>
              <a:t> </a:t>
            </a:r>
            <a:r>
              <a:rPr lang="de-AT" i="1" dirty="0" err="1">
                <a:solidFill>
                  <a:srgbClr val="FF0000"/>
                </a:solidFill>
              </a:rPr>
              <a:t>to</a:t>
            </a:r>
            <a:r>
              <a:rPr lang="de-AT" i="1" dirty="0">
                <a:solidFill>
                  <a:srgbClr val="FF0000"/>
                </a:solidFill>
              </a:rPr>
              <a:t> </a:t>
            </a:r>
            <a:r>
              <a:rPr lang="de-AT" i="1" dirty="0" err="1">
                <a:solidFill>
                  <a:srgbClr val="FF0000"/>
                </a:solidFill>
              </a:rPr>
              <a:t>use</a:t>
            </a:r>
            <a:r>
              <a:rPr lang="de-AT" i="1" dirty="0">
                <a:solidFill>
                  <a:srgbClr val="FF0000"/>
                </a:solidFill>
              </a:rPr>
              <a:t> </a:t>
            </a:r>
            <a:r>
              <a:rPr lang="de-AT" i="1" dirty="0" err="1">
                <a:solidFill>
                  <a:srgbClr val="FF0000"/>
                </a:solidFill>
              </a:rPr>
              <a:t>more</a:t>
            </a:r>
            <a:r>
              <a:rPr lang="de-AT" i="1" dirty="0">
                <a:solidFill>
                  <a:srgbClr val="FF0000"/>
                </a:solidFill>
              </a:rPr>
              <a:t> </a:t>
            </a:r>
            <a:r>
              <a:rPr lang="de-AT" i="1" dirty="0" err="1">
                <a:solidFill>
                  <a:srgbClr val="FF0000"/>
                </a:solidFill>
              </a:rPr>
              <a:t>than</a:t>
            </a:r>
            <a:r>
              <a:rPr lang="de-AT" i="1" dirty="0">
                <a:solidFill>
                  <a:srgbClr val="FF0000"/>
                </a:solidFill>
              </a:rPr>
              <a:t> </a:t>
            </a:r>
            <a:r>
              <a:rPr lang="de-AT" i="1" dirty="0" err="1">
                <a:solidFill>
                  <a:srgbClr val="FF0000"/>
                </a:solidFill>
              </a:rPr>
              <a:t>one</a:t>
            </a:r>
            <a:r>
              <a:rPr lang="de-AT" i="1" dirty="0">
                <a:solidFill>
                  <a:srgbClr val="FF0000"/>
                </a:solidFill>
              </a:rPr>
              <a:t> </a:t>
            </a:r>
            <a:r>
              <a:rPr lang="de-AT" i="1" dirty="0" err="1">
                <a:solidFill>
                  <a:srgbClr val="FF0000"/>
                </a:solidFill>
              </a:rPr>
              <a:t>slide</a:t>
            </a:r>
            <a:r>
              <a:rPr lang="de-AT" i="1" dirty="0">
                <a:solidFill>
                  <a:srgbClr val="FF0000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293840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DF92E813-67DD-733B-25F8-E4A1074E2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7D8CC94A-BB58-7B8E-A709-5C39641BB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/>
              <a:t>OneAquaHealth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812D186-75A4-C59A-6ED8-876CF1BDB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F40E6-5147-4048-8648-74966E0AD208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0EB78E2-B809-0C07-5A64-B4BAF98FB9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A38EACB0-86EE-D09D-4F49-0864DC852B24}"/>
              </a:ext>
            </a:extLst>
          </p:cNvPr>
          <p:cNvSpPr txBox="1">
            <a:spLocks/>
          </p:cNvSpPr>
          <p:nvPr/>
        </p:nvSpPr>
        <p:spPr>
          <a:xfrm>
            <a:off x="426000" y="4276953"/>
            <a:ext cx="11340000" cy="1580213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00" b="1" i="0" u="none" strike="noStrike" kern="1200" cap="none" spc="0" normalizeH="0" baseline="0" noProof="0" dirty="0">
                <a:ln>
                  <a:noFill/>
                </a:ln>
                <a:solidFill>
                  <a:srgbClr val="345252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Questions &amp; Answers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9104F60-4E1C-E7B0-EE28-B37D74BD9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716" y="1804460"/>
            <a:ext cx="2884567" cy="247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4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0AF19E-F9E6-4074-9712-94FE521FA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46B5CF-F8B1-4878-887A-20FDE420F9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FAA1A7-E764-43D3-BFD4-28C5D5F87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/>
              <a:t>OneAquaHealth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953B810-C85F-459C-B565-394A51020E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0" y="1474019"/>
            <a:ext cx="5603846" cy="4202885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46E21B-C2D3-F985-1A57-93CFDB455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F40E6-5147-4048-8648-74966E0AD208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7" name="Google Shape;93;p3">
            <a:extLst>
              <a:ext uri="{FF2B5EF4-FFF2-40B4-BE49-F238E27FC236}">
                <a16:creationId xmlns:a16="http://schemas.microsoft.com/office/drawing/2014/main" id="{CA7F24C8-E9D3-8FFC-C815-720B43650A18}"/>
              </a:ext>
            </a:extLst>
          </p:cNvPr>
          <p:cNvSpPr txBox="1">
            <a:spLocks/>
          </p:cNvSpPr>
          <p:nvPr/>
        </p:nvSpPr>
        <p:spPr>
          <a:xfrm>
            <a:off x="1546744" y="2641978"/>
            <a:ext cx="3955975" cy="33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sz="2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DCD"/>
              </a:buClr>
              <a:buSzPts val="2600"/>
              <a:buFont typeface="Calibri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8CC74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office@oneaquahealth.eu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8169992-1527-6DAA-66CC-743A2DA4BD59}"/>
              </a:ext>
            </a:extLst>
          </p:cNvPr>
          <p:cNvGrpSpPr/>
          <p:nvPr/>
        </p:nvGrpSpPr>
        <p:grpSpPr>
          <a:xfrm>
            <a:off x="496467" y="3407445"/>
            <a:ext cx="4908567" cy="857250"/>
            <a:chOff x="511968" y="3314092"/>
            <a:chExt cx="4908567" cy="857250"/>
          </a:xfrm>
        </p:grpSpPr>
        <p:sp>
          <p:nvSpPr>
            <p:cNvPr id="9" name="Google Shape;93;p3">
              <a:extLst>
                <a:ext uri="{FF2B5EF4-FFF2-40B4-BE49-F238E27FC236}">
                  <a16:creationId xmlns:a16="http://schemas.microsoft.com/office/drawing/2014/main" id="{0BA438E2-12BC-CB7B-A91A-0030DF4138DD}"/>
                </a:ext>
              </a:extLst>
            </p:cNvPr>
            <p:cNvSpPr txBox="1">
              <a:spLocks/>
            </p:cNvSpPr>
            <p:nvPr/>
          </p:nvSpPr>
          <p:spPr>
            <a:xfrm>
              <a:off x="1572716" y="3640148"/>
              <a:ext cx="3847819" cy="335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rmAutofit lnSpcReduction="1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600"/>
                <a:buFont typeface="Calibri"/>
                <a:buNone/>
                <a:defRPr sz="26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DCD"/>
                </a:buClr>
                <a:buSzPts val="2600"/>
                <a:buFont typeface="Calibri"/>
                <a:buNone/>
                <a:tabLst/>
                <a:defRPr/>
              </a:pP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8CC740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www.oneaquahealth.eu</a:t>
              </a: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00324A1-436A-2C05-383F-6F03DE5B2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1968" y="3314092"/>
              <a:ext cx="857250" cy="857250"/>
            </a:xfrm>
            <a:prstGeom prst="rect">
              <a:avLst/>
            </a:prstGeom>
          </p:spPr>
        </p:pic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83DBFFB8-7DB7-CB2D-84E9-04F71EFA93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0599" y="2405446"/>
            <a:ext cx="857250" cy="857250"/>
          </a:xfrm>
          <a:prstGeom prst="rect">
            <a:avLst/>
          </a:prstGeom>
        </p:spPr>
      </p:pic>
      <p:sp>
        <p:nvSpPr>
          <p:cNvPr id="13" name="Google Shape;93;p3">
            <a:extLst>
              <a:ext uri="{FF2B5EF4-FFF2-40B4-BE49-F238E27FC236}">
                <a16:creationId xmlns:a16="http://schemas.microsoft.com/office/drawing/2014/main" id="{2124575D-8833-AC17-6C97-E8EF530ADF49}"/>
              </a:ext>
            </a:extLst>
          </p:cNvPr>
          <p:cNvSpPr txBox="1">
            <a:spLocks/>
          </p:cNvSpPr>
          <p:nvPr/>
        </p:nvSpPr>
        <p:spPr>
          <a:xfrm>
            <a:off x="1546744" y="4666714"/>
            <a:ext cx="2214538" cy="33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sz="2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DCD"/>
              </a:buClr>
              <a:buSzPts val="2600"/>
              <a:buFont typeface="Calibri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8CC74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@OneAquaHealth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E86DBC0-D6DB-1FC5-935A-E64BD582AF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0599" y="4409444"/>
            <a:ext cx="857250" cy="857250"/>
          </a:xfrm>
          <a:prstGeom prst="rect">
            <a:avLst/>
          </a:prstGeom>
        </p:spPr>
      </p:pic>
      <p:sp>
        <p:nvSpPr>
          <p:cNvPr id="16" name="Google Shape;93;p3">
            <a:extLst>
              <a:ext uri="{FF2B5EF4-FFF2-40B4-BE49-F238E27FC236}">
                <a16:creationId xmlns:a16="http://schemas.microsoft.com/office/drawing/2014/main" id="{1A3B9E2F-4CAD-84F7-56B9-9386E2257B0A}"/>
              </a:ext>
            </a:extLst>
          </p:cNvPr>
          <p:cNvSpPr txBox="1">
            <a:spLocks/>
          </p:cNvSpPr>
          <p:nvPr/>
        </p:nvSpPr>
        <p:spPr>
          <a:xfrm>
            <a:off x="1572715" y="5612101"/>
            <a:ext cx="2034231" cy="33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sz="2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DCD"/>
              </a:buClr>
              <a:buSzPts val="2600"/>
              <a:buFont typeface="Calibri"/>
              <a:buNone/>
              <a:tabLst/>
              <a:defRPr/>
            </a:pPr>
            <a:r>
              <a:rPr lang="en-US" sz="2000" kern="0" dirty="0" err="1">
                <a:solidFill>
                  <a:srgbClr val="8CC740"/>
                </a:solidFill>
              </a:rPr>
              <a:t>Oneaquahealth</a:t>
            </a:r>
            <a:endParaRPr lang="en-US" sz="2000" kern="0" dirty="0">
              <a:solidFill>
                <a:srgbClr val="8CC740"/>
              </a:solidFill>
            </a:endParaRPr>
          </a:p>
        </p:txBody>
      </p:sp>
      <p:sp>
        <p:nvSpPr>
          <p:cNvPr id="18" name="Google Shape;93;p3">
            <a:extLst>
              <a:ext uri="{FF2B5EF4-FFF2-40B4-BE49-F238E27FC236}">
                <a16:creationId xmlns:a16="http://schemas.microsoft.com/office/drawing/2014/main" id="{E5B8C24F-8D33-6DDA-1955-2342495CFDE4}"/>
              </a:ext>
            </a:extLst>
          </p:cNvPr>
          <p:cNvSpPr txBox="1">
            <a:spLocks/>
          </p:cNvSpPr>
          <p:nvPr/>
        </p:nvSpPr>
        <p:spPr>
          <a:xfrm>
            <a:off x="432868" y="932897"/>
            <a:ext cx="7317914" cy="120701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0" rIns="91425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DCD"/>
              </a:buClr>
              <a:buSzPts val="2600"/>
              <a:buFont typeface="Calibri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8CC74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Thank you for your attention!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8CC74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8CC74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Contact us, get involved, stay updated: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0E93588-D7A6-BA9A-61F2-995FC5F1C7D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4" y="5482568"/>
            <a:ext cx="634921" cy="634921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D2D714FD-12FC-5F19-CB4D-D5BA53D8A87B}"/>
              </a:ext>
            </a:extLst>
          </p:cNvPr>
          <p:cNvSpPr/>
          <p:nvPr/>
        </p:nvSpPr>
        <p:spPr>
          <a:xfrm>
            <a:off x="444549" y="5384174"/>
            <a:ext cx="925230" cy="857250"/>
          </a:xfrm>
          <a:prstGeom prst="ellipse">
            <a:avLst/>
          </a:prstGeom>
          <a:noFill/>
          <a:ln w="28575">
            <a:solidFill>
              <a:srgbClr val="8CC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7355912"/>
      </p:ext>
    </p:extLst>
  </p:cSld>
  <p:clrMapOvr>
    <a:masterClrMapping/>
  </p:clrMapOvr>
</p:sld>
</file>

<file path=ppt/theme/theme1.xml><?xml version="1.0" encoding="utf-8"?>
<a:theme xmlns:a="http://schemas.openxmlformats.org/drawingml/2006/main" name="Project">
  <a:themeElements>
    <a:clrScheme name="OAH">
      <a:dk1>
        <a:srgbClr val="393939"/>
      </a:dk1>
      <a:lt1>
        <a:sysClr val="window" lastClr="FFFFFF"/>
      </a:lt1>
      <a:dk2>
        <a:srgbClr val="5C6E3F"/>
      </a:dk2>
      <a:lt2>
        <a:srgbClr val="E7E6E6"/>
      </a:lt2>
      <a:accent1>
        <a:srgbClr val="256C8D"/>
      </a:accent1>
      <a:accent2>
        <a:srgbClr val="DB3A64"/>
      </a:accent2>
      <a:accent3>
        <a:srgbClr val="8EC046"/>
      </a:accent3>
      <a:accent4>
        <a:srgbClr val="6DC5D3"/>
      </a:accent4>
      <a:accent5>
        <a:srgbClr val="1DC98C"/>
      </a:accent5>
      <a:accent6>
        <a:srgbClr val="70AD47"/>
      </a:accent6>
      <a:hlink>
        <a:srgbClr val="1DC98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</Words>
  <Application>Microsoft Office PowerPoint</Application>
  <PresentationFormat>Breitbild</PresentationFormat>
  <Paragraphs>16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bold</vt:lpstr>
      <vt:lpstr>Wingdings</vt:lpstr>
      <vt:lpstr>Project</vt:lpstr>
      <vt:lpstr>PowerPoint-Präsentation</vt:lpstr>
      <vt:lpstr>Enter your title here </vt:lpstr>
      <vt:lpstr>PowerPoint-Präsentation</vt:lpstr>
      <vt:lpstr>PowerPoint-Präsentation</vt:lpstr>
    </vt:vector>
  </TitlesOfParts>
  <Company>SYNYO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OneAquaHealth</dc:title>
  <dc:creator>SYNYO</dc:creator>
  <cp:lastModifiedBy>Alexander Nikolov</cp:lastModifiedBy>
  <cp:revision>159</cp:revision>
  <dcterms:created xsi:type="dcterms:W3CDTF">2019-05-16T10:14:01Z</dcterms:created>
  <dcterms:modified xsi:type="dcterms:W3CDTF">2025-08-27T08:35:15Z</dcterms:modified>
</cp:coreProperties>
</file>